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3" r:id="rId2"/>
    <p:sldId id="325" r:id="rId3"/>
    <p:sldId id="327" r:id="rId4"/>
    <p:sldId id="329" r:id="rId5"/>
    <p:sldId id="349" r:id="rId6"/>
    <p:sldId id="350" r:id="rId7"/>
    <p:sldId id="369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5" r:id="rId16"/>
    <p:sldId id="366" r:id="rId17"/>
    <p:sldId id="367" r:id="rId18"/>
    <p:sldId id="368" r:id="rId19"/>
    <p:sldId id="363" r:id="rId20"/>
    <p:sldId id="361" r:id="rId21"/>
    <p:sldId id="362" r:id="rId22"/>
    <p:sldId id="351" r:id="rId23"/>
    <p:sldId id="371" r:id="rId24"/>
    <p:sldId id="372" r:id="rId25"/>
    <p:sldId id="352" r:id="rId26"/>
    <p:sldId id="373" r:id="rId27"/>
    <p:sldId id="374" r:id="rId28"/>
    <p:sldId id="376" r:id="rId29"/>
    <p:sldId id="328" r:id="rId30"/>
    <p:sldId id="345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8AB095-D6B3-4888-BBD7-85BFAEDD143E}">
          <p14:sldIdLst>
            <p14:sldId id="343"/>
            <p14:sldId id="325"/>
            <p14:sldId id="327"/>
            <p14:sldId id="329"/>
          </p14:sldIdLst>
        </p14:section>
        <p14:section name="What is Azure Data Studio" id="{9ADEE6CD-E563-40EB-8CBE-70A53A20AB0D}">
          <p14:sldIdLst>
            <p14:sldId id="349"/>
            <p14:sldId id="350"/>
            <p14:sldId id="369"/>
            <p14:sldId id="354"/>
            <p14:sldId id="355"/>
            <p14:sldId id="356"/>
            <p14:sldId id="357"/>
            <p14:sldId id="358"/>
            <p14:sldId id="359"/>
            <p14:sldId id="360"/>
            <p14:sldId id="365"/>
            <p14:sldId id="366"/>
            <p14:sldId id="367"/>
            <p14:sldId id="368"/>
            <p14:sldId id="363"/>
            <p14:sldId id="361"/>
            <p14:sldId id="362"/>
          </p14:sldIdLst>
        </p14:section>
        <p14:section name="Whats a SQL Notebook" id="{4FAC8383-FFFA-45DC-B10C-A7A9B6647038}">
          <p14:sldIdLst>
            <p14:sldId id="351"/>
            <p14:sldId id="371"/>
            <p14:sldId id="372"/>
          </p14:sldIdLst>
        </p14:section>
        <p14:section name="I'm a DBA" id="{30624223-CE6B-4DF2-BC68-3BF41EC21005}">
          <p14:sldIdLst>
            <p14:sldId id="352"/>
            <p14:sldId id="373"/>
            <p14:sldId id="374"/>
            <p14:sldId id="376"/>
          </p14:sldIdLst>
        </p14:section>
        <p14:section name="Extro" id="{14D02FA2-CC68-47D3-AEF2-AC6D7EF2B142}">
          <p14:sldIdLst>
            <p14:sldId id="32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6AF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4C01E1-D4CD-484C-BEF2-B87DE03C79FA}" v="4" dt="2019-11-04T14:24:17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7" autoAdjust="0"/>
    <p:restoredTop sz="96005" autoAdjust="0"/>
  </p:normalViewPr>
  <p:slideViewPr>
    <p:cSldViewPr snapToGrid="0">
      <p:cViewPr varScale="1">
        <p:scale>
          <a:sx n="100" d="100"/>
          <a:sy n="100" d="100"/>
        </p:scale>
        <p:origin x="354" y="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4F152D2-01F6-4FB3-BA04-43AE7AAB8AFC}"/>
    <pc:docChg chg="undo redo custSel addSld delSld modSld sldOrd addSection delSection modSection">
      <pc:chgData name="Rob Sewell" userId="c802df42025d5e1f" providerId="LiveId" clId="{E4F152D2-01F6-4FB3-BA04-43AE7AAB8AFC}" dt="2019-10-02T17:36:25.843" v="1583" actId="20577"/>
      <pc:docMkLst>
        <pc:docMk/>
      </pc:docMkLst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344552318" sldId="294"/>
        </pc:sldMkLst>
      </pc:sldChg>
      <pc:sldChg chg="addSp delSp modSp">
        <pc:chgData name="Rob Sewell" userId="c802df42025d5e1f" providerId="LiveId" clId="{E4F152D2-01F6-4FB3-BA04-43AE7AAB8AFC}" dt="2019-10-02T17:36:25.843" v="1583" actId="20577"/>
        <pc:sldMkLst>
          <pc:docMk/>
          <pc:sldMk cId="2631945306" sldId="329"/>
        </pc:sldMkLst>
        <pc:spChg chg="mod">
          <ac:chgData name="Rob Sewell" userId="c802df42025d5e1f" providerId="LiveId" clId="{E4F152D2-01F6-4FB3-BA04-43AE7AAB8AFC}" dt="2019-09-28T06:14:52.611" v="73" actId="20577"/>
          <ac:spMkLst>
            <pc:docMk/>
            <pc:sldMk cId="2631945306" sldId="329"/>
            <ac:spMk id="6" creationId="{67CDD28B-880D-224A-B5B7-220E5C3ED050}"/>
          </ac:spMkLst>
        </pc:spChg>
        <pc:spChg chg="mod">
          <ac:chgData name="Rob Sewell" userId="c802df42025d5e1f" providerId="LiveId" clId="{E4F152D2-01F6-4FB3-BA04-43AE7AAB8AFC}" dt="2019-09-28T06:26:10.333" v="188" actId="20577"/>
          <ac:spMkLst>
            <pc:docMk/>
            <pc:sldMk cId="2631945306" sldId="329"/>
            <ac:spMk id="8" creationId="{5A531B36-7C51-6941-872A-82A556767154}"/>
          </ac:spMkLst>
        </pc:spChg>
        <pc:spChg chg="mod">
          <ac:chgData name="Rob Sewell" userId="c802df42025d5e1f" providerId="LiveId" clId="{E4F152D2-01F6-4FB3-BA04-43AE7AAB8AFC}" dt="2019-10-02T17:36:25.843" v="1583" actId="20577"/>
          <ac:spMkLst>
            <pc:docMk/>
            <pc:sldMk cId="2631945306" sldId="329"/>
            <ac:spMk id="9" creationId="{859341DD-E3D0-8A48-8284-8EF6933ED0BD}"/>
          </ac:spMkLst>
        </pc:spChg>
        <pc:spChg chg="mod">
          <ac:chgData name="Rob Sewell" userId="c802df42025d5e1f" providerId="LiveId" clId="{E4F152D2-01F6-4FB3-BA04-43AE7AAB8AFC}" dt="2019-09-28T06:36:43.597" v="305" actId="20577"/>
          <ac:spMkLst>
            <pc:docMk/>
            <pc:sldMk cId="2631945306" sldId="329"/>
            <ac:spMk id="87" creationId="{70F01EC5-F4A4-4C4C-9209-F24F0BD3C13E}"/>
          </ac:spMkLst>
        </pc:spChg>
        <pc:spChg chg="mod">
          <ac:chgData name="Rob Sewell" userId="c802df42025d5e1f" providerId="LiveId" clId="{E4F152D2-01F6-4FB3-BA04-43AE7AAB8AFC}" dt="2019-09-28T06:36:01.252" v="234" actId="20577"/>
          <ac:spMkLst>
            <pc:docMk/>
            <pc:sldMk cId="2631945306" sldId="329"/>
            <ac:spMk id="88" creationId="{71156FC7-067B-BD43-B943-9ACCD790036E}"/>
          </ac:spMkLst>
        </pc:spChg>
        <pc:spChg chg="del">
          <ac:chgData name="Rob Sewell" userId="c802df42025d5e1f" providerId="LiveId" clId="{E4F152D2-01F6-4FB3-BA04-43AE7AAB8AFC}" dt="2019-09-28T06:23:55.446" v="159"/>
          <ac:spMkLst>
            <pc:docMk/>
            <pc:sldMk cId="2631945306" sldId="329"/>
            <ac:spMk id="94" creationId="{E3BB625B-A7B5-2744-AFE9-C6BC335108DE}"/>
          </ac:spMkLst>
        </pc:spChg>
        <pc:grpChg chg="del">
          <ac:chgData name="Rob Sewell" userId="c802df42025d5e1f" providerId="LiveId" clId="{E4F152D2-01F6-4FB3-BA04-43AE7AAB8AFC}" dt="2019-09-28T06:16:02.115" v="158" actId="478"/>
          <ac:grpSpMkLst>
            <pc:docMk/>
            <pc:sldMk cId="2631945306" sldId="329"/>
            <ac:grpSpMk id="34" creationId="{8F342377-E476-A64C-A13E-6B437B94EE87}"/>
          </ac:grpSpMkLst>
        </pc:grpChg>
        <pc:picChg chg="add mod modCrop">
          <ac:chgData name="Rob Sewell" userId="c802df42025d5e1f" providerId="LiveId" clId="{E4F152D2-01F6-4FB3-BA04-43AE7AAB8AFC}" dt="2019-09-28T06:24:46.289" v="185" actId="18131"/>
          <ac:picMkLst>
            <pc:docMk/>
            <pc:sldMk cId="2631945306" sldId="329"/>
            <ac:picMk id="3" creationId="{AFB66943-7294-4E4C-B3C6-B5732CEFE1D0}"/>
          </ac:picMkLst>
        </pc:pic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718311111" sldId="332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718167083" sldId="333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0116783" sldId="336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746261119" sldId="337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2738111221" sldId="339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1967870811" sldId="340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833174145" sldId="341"/>
        </pc:sldMkLst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836802802" sldId="342"/>
        </pc:sldMkLst>
      </pc:sldChg>
      <pc:sldChg chg="modSp">
        <pc:chgData name="Rob Sewell" userId="c802df42025d5e1f" providerId="LiveId" clId="{E4F152D2-01F6-4FB3-BA04-43AE7AAB8AFC}" dt="2019-09-29T09:15:14.802" v="1562" actId="20577"/>
        <pc:sldMkLst>
          <pc:docMk/>
          <pc:sldMk cId="1798507772" sldId="343"/>
        </pc:sldMkLst>
        <pc:spChg chg="mod">
          <ac:chgData name="Rob Sewell" userId="c802df42025d5e1f" providerId="LiveId" clId="{E4F152D2-01F6-4FB3-BA04-43AE7AAB8AFC}" dt="2019-09-28T06:14:06.350" v="25" actId="20577"/>
          <ac:spMkLst>
            <pc:docMk/>
            <pc:sldMk cId="1798507772" sldId="343"/>
            <ac:spMk id="2" creationId="{30B770CE-3AD2-2D48-8C7B-F26D812EFEF9}"/>
          </ac:spMkLst>
        </pc:spChg>
        <pc:spChg chg="mod">
          <ac:chgData name="Rob Sewell" userId="c802df42025d5e1f" providerId="LiveId" clId="{E4F152D2-01F6-4FB3-BA04-43AE7AAB8AFC}" dt="2019-09-29T09:15:14.802" v="1562" actId="20577"/>
          <ac:spMkLst>
            <pc:docMk/>
            <pc:sldMk cId="1798507772" sldId="343"/>
            <ac:spMk id="3" creationId="{5A7296E9-8CA3-934E-A079-3869DD5ADBBD}"/>
          </ac:spMkLst>
        </pc:spChg>
        <pc:spChg chg="mod">
          <ac:chgData name="Rob Sewell" userId="c802df42025d5e1f" providerId="LiveId" clId="{E4F152D2-01F6-4FB3-BA04-43AE7AAB8AFC}" dt="2019-09-28T06:13:56.628" v="16" actId="21"/>
          <ac:spMkLst>
            <pc:docMk/>
            <pc:sldMk cId="1798507772" sldId="343"/>
            <ac:spMk id="4" creationId="{AEAFC22A-6496-E745-A231-543E4C153F7C}"/>
          </ac:spMkLst>
        </pc:spChg>
      </pc:sldChg>
      <pc:sldChg chg="del">
        <pc:chgData name="Rob Sewell" userId="c802df42025d5e1f" providerId="LiveId" clId="{E4F152D2-01F6-4FB3-BA04-43AE7AAB8AFC}" dt="2019-09-28T09:49:11.725" v="1006" actId="18676"/>
        <pc:sldMkLst>
          <pc:docMk/>
          <pc:sldMk cId="3035634063" sldId="344"/>
        </pc:sldMkLst>
      </pc:sldChg>
      <pc:sldChg chg="modSp">
        <pc:chgData name="Rob Sewell" userId="c802df42025d5e1f" providerId="LiveId" clId="{E4F152D2-01F6-4FB3-BA04-43AE7AAB8AFC}" dt="2019-09-28T06:41:44.267" v="365" actId="20577"/>
        <pc:sldMkLst>
          <pc:docMk/>
          <pc:sldMk cId="3041720693" sldId="345"/>
        </pc:sldMkLst>
        <pc:spChg chg="mod">
          <ac:chgData name="Rob Sewell" userId="c802df42025d5e1f" providerId="LiveId" clId="{E4F152D2-01F6-4FB3-BA04-43AE7AAB8AFC}" dt="2019-09-28T06:41:44.267" v="365" actId="20577"/>
          <ac:spMkLst>
            <pc:docMk/>
            <pc:sldMk cId="3041720693" sldId="345"/>
            <ac:spMk id="38" creationId="{E7E6B5D7-DBDB-9F46-8E00-B16786079CCD}"/>
          </ac:spMkLst>
        </pc:spChg>
        <pc:spChg chg="mod">
          <ac:chgData name="Rob Sewell" userId="c802df42025d5e1f" providerId="LiveId" clId="{E4F152D2-01F6-4FB3-BA04-43AE7AAB8AFC}" dt="2019-09-28T06:41:39.003" v="364" actId="20577"/>
          <ac:spMkLst>
            <pc:docMk/>
            <pc:sldMk cId="3041720693" sldId="345"/>
            <ac:spMk id="39" creationId="{5A6C08EA-16BD-C64D-AF6B-ADD733BCABC1}"/>
          </ac:spMkLst>
        </pc:spChg>
      </pc:sldChg>
      <pc:sldChg chg="modSp ord modTransition">
        <pc:chgData name="Rob Sewell" userId="c802df42025d5e1f" providerId="LiveId" clId="{E4F152D2-01F6-4FB3-BA04-43AE7AAB8AFC}" dt="2019-09-29T09:16:26.410" v="1568"/>
        <pc:sldMkLst>
          <pc:docMk/>
          <pc:sldMk cId="1027004898" sldId="349"/>
        </pc:sldMkLst>
        <pc:spChg chg="mod">
          <ac:chgData name="Rob Sewell" userId="c802df42025d5e1f" providerId="LiveId" clId="{E4F152D2-01F6-4FB3-BA04-43AE7AAB8AFC}" dt="2019-09-28T06:42:20.530" v="397" actId="20577"/>
          <ac:spMkLst>
            <pc:docMk/>
            <pc:sldMk cId="1027004898" sldId="349"/>
            <ac:spMk id="4" creationId="{7466746B-5E33-9046-8012-65C9B8A84204}"/>
          </ac:spMkLst>
        </pc:spChg>
      </pc:sldChg>
      <pc:sldChg chg="addSp delSp modSp add ord modTransition setBg">
        <pc:chgData name="Rob Sewell" userId="c802df42025d5e1f" providerId="LiveId" clId="{E4F152D2-01F6-4FB3-BA04-43AE7AAB8AFC}" dt="2019-09-29T09:16:26.410" v="1568"/>
        <pc:sldMkLst>
          <pc:docMk/>
          <pc:sldMk cId="2543525143" sldId="350"/>
        </pc:sldMkLst>
        <pc:spChg chg="mod">
          <ac:chgData name="Rob Sewell" userId="c802df42025d5e1f" providerId="LiveId" clId="{E4F152D2-01F6-4FB3-BA04-43AE7AAB8AFC}" dt="2019-09-28T06:43:57.245" v="467" actId="20577"/>
          <ac:spMkLst>
            <pc:docMk/>
            <pc:sldMk cId="2543525143" sldId="350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6:47:55.529" v="538" actId="1076"/>
          <ac:spMkLst>
            <pc:docMk/>
            <pc:sldMk cId="2543525143" sldId="350"/>
            <ac:spMk id="12" creationId="{1AC77490-481E-CC44-A537-073EF490C56D}"/>
          </ac:spMkLst>
        </pc:spChg>
        <pc:spChg chg="del mod">
          <ac:chgData name="Rob Sewell" userId="c802df42025d5e1f" providerId="LiveId" clId="{E4F152D2-01F6-4FB3-BA04-43AE7AAB8AFC}" dt="2019-09-28T06:44:34.925" v="526" actId="478"/>
          <ac:spMkLst>
            <pc:docMk/>
            <pc:sldMk cId="2543525143" sldId="350"/>
            <ac:spMk id="15" creationId="{ECCC0CB4-FC45-8142-ADCD-910E57445555}"/>
          </ac:spMkLst>
        </pc:spChg>
        <pc:picChg chg="add mod">
          <ac:chgData name="Rob Sewell" userId="c802df42025d5e1f" providerId="LiveId" clId="{E4F152D2-01F6-4FB3-BA04-43AE7AAB8AFC}" dt="2019-09-28T06:46:55.132" v="531" actId="1076"/>
          <ac:picMkLst>
            <pc:docMk/>
            <pc:sldMk cId="2543525143" sldId="350"/>
            <ac:picMk id="2" creationId="{492E96DB-EAE9-41CA-BBA9-7F99F6BCD138}"/>
          </ac:picMkLst>
        </pc:picChg>
      </pc:sldChg>
      <pc:sldChg chg="modSp add">
        <pc:chgData name="Rob Sewell" userId="c802df42025d5e1f" providerId="LiveId" clId="{E4F152D2-01F6-4FB3-BA04-43AE7AAB8AFC}" dt="2019-09-28T06:42:35.618" v="413" actId="20577"/>
        <pc:sldMkLst>
          <pc:docMk/>
          <pc:sldMk cId="4209059197" sldId="351"/>
        </pc:sldMkLst>
        <pc:spChg chg="mod">
          <ac:chgData name="Rob Sewell" userId="c802df42025d5e1f" providerId="LiveId" clId="{E4F152D2-01F6-4FB3-BA04-43AE7AAB8AFC}" dt="2019-09-28T06:42:35.618" v="413" actId="20577"/>
          <ac:spMkLst>
            <pc:docMk/>
            <pc:sldMk cId="4209059197" sldId="351"/>
            <ac:spMk id="4" creationId="{7466746B-5E33-9046-8012-65C9B8A84204}"/>
          </ac:spMkLst>
        </pc:spChg>
      </pc:sldChg>
      <pc:sldChg chg="modSp add">
        <pc:chgData name="Rob Sewell" userId="c802df42025d5e1f" providerId="LiveId" clId="{E4F152D2-01F6-4FB3-BA04-43AE7AAB8AFC}" dt="2019-09-28T06:42:45.347" v="424" actId="20577"/>
        <pc:sldMkLst>
          <pc:docMk/>
          <pc:sldMk cId="3542096075" sldId="352"/>
        </pc:sldMkLst>
        <pc:spChg chg="mod">
          <ac:chgData name="Rob Sewell" userId="c802df42025d5e1f" providerId="LiveId" clId="{E4F152D2-01F6-4FB3-BA04-43AE7AAB8AFC}" dt="2019-09-28T06:42:45.347" v="424" actId="20577"/>
          <ac:spMkLst>
            <pc:docMk/>
            <pc:sldMk cId="3542096075" sldId="352"/>
            <ac:spMk id="4" creationId="{7466746B-5E33-9046-8012-65C9B8A84204}"/>
          </ac:spMkLst>
        </pc:spChg>
      </pc:sldChg>
      <pc:sldChg chg="add del">
        <pc:chgData name="Rob Sewell" userId="c802df42025d5e1f" providerId="LiveId" clId="{E4F152D2-01F6-4FB3-BA04-43AE7AAB8AFC}" dt="2019-09-28T09:47:13.365" v="994" actId="2696"/>
        <pc:sldMkLst>
          <pc:docMk/>
          <pc:sldMk cId="3709009822" sldId="353"/>
        </pc:sldMkLst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635045018" sldId="354"/>
        </pc:sldMkLst>
        <pc:spChg chg="mod">
          <ac:chgData name="Rob Sewell" userId="c802df42025d5e1f" providerId="LiveId" clId="{E4F152D2-01F6-4FB3-BA04-43AE7AAB8AFC}" dt="2019-09-28T06:48:23.639" v="593" actId="20577"/>
          <ac:spMkLst>
            <pc:docMk/>
            <pc:sldMk cId="1635045018" sldId="354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06:51:49.465" v="604" actId="478"/>
          <ac:spMkLst>
            <pc:docMk/>
            <pc:sldMk cId="1635045018" sldId="354"/>
            <ac:spMk id="6" creationId="{E92E8914-0ED2-4DF3-8472-B4D942D94C43}"/>
          </ac:spMkLst>
        </pc:spChg>
        <pc:spChg chg="del">
          <ac:chgData name="Rob Sewell" userId="c802df42025d5e1f" providerId="LiveId" clId="{E4F152D2-01F6-4FB3-BA04-43AE7AAB8AFC}" dt="2019-09-28T06:51:47.151" v="603" actId="478"/>
          <ac:spMkLst>
            <pc:docMk/>
            <pc:sldMk cId="1635045018" sldId="354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6:51:56.870" v="607" actId="1076"/>
          <ac:picMkLst>
            <pc:docMk/>
            <pc:sldMk cId="1635045018" sldId="354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6:52:04.332" v="610" actId="1076"/>
          <ac:picMkLst>
            <pc:docMk/>
            <pc:sldMk cId="1635045018" sldId="354"/>
            <ac:picMk id="4" creationId="{AD74C625-103D-4FDC-B061-4278C1C84704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48.255" v="1569"/>
        <pc:sldMkLst>
          <pc:docMk/>
          <pc:sldMk cId="2756548335" sldId="355"/>
        </pc:sldMkLst>
        <pc:spChg chg="add del mod">
          <ac:chgData name="Rob Sewell" userId="c802df42025d5e1f" providerId="LiveId" clId="{E4F152D2-01F6-4FB3-BA04-43AE7AAB8AFC}" dt="2019-09-28T06:52:50.326" v="614" actId="478"/>
          <ac:spMkLst>
            <pc:docMk/>
            <pc:sldMk cId="2756548335" sldId="355"/>
            <ac:spMk id="6" creationId="{8CBF83A2-14EF-4D1D-8F28-7C1474DB3DE8}"/>
          </ac:spMkLst>
        </pc:spChg>
        <pc:spChg chg="del">
          <ac:chgData name="Rob Sewell" userId="c802df42025d5e1f" providerId="LiveId" clId="{E4F152D2-01F6-4FB3-BA04-43AE7AAB8AFC}" dt="2019-09-28T06:52:47.904" v="613" actId="478"/>
          <ac:spMkLst>
            <pc:docMk/>
            <pc:sldMk cId="2756548335" sldId="355"/>
            <ac:spMk id="12" creationId="{1AC77490-481E-CC44-A537-073EF490C56D}"/>
          </ac:spMkLst>
        </pc:spChg>
        <pc:picChg chg="ord">
          <ac:chgData name="Rob Sewell" userId="c802df42025d5e1f" providerId="LiveId" clId="{E4F152D2-01F6-4FB3-BA04-43AE7AAB8AFC}" dt="2019-09-28T06:52:44.687" v="612" actId="167"/>
          <ac:picMkLst>
            <pc:docMk/>
            <pc:sldMk cId="2756548335" sldId="355"/>
            <ac:picMk id="4" creationId="{AD74C625-103D-4FDC-B061-4278C1C84704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6:26.410" v="1568"/>
        <pc:sldMkLst>
          <pc:docMk/>
          <pc:sldMk cId="1355008934" sldId="356"/>
        </pc:sldMkLst>
        <pc:spChg chg="mod">
          <ac:chgData name="Rob Sewell" userId="c802df42025d5e1f" providerId="LiveId" clId="{E4F152D2-01F6-4FB3-BA04-43AE7AAB8AFC}" dt="2019-09-28T06:54:20.103" v="632" actId="20577"/>
          <ac:spMkLst>
            <pc:docMk/>
            <pc:sldMk cId="1355008934" sldId="35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8T07:54:34.629" v="666" actId="14100"/>
          <ac:spMkLst>
            <pc:docMk/>
            <pc:sldMk cId="1355008934" sldId="356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7:54:02.751" v="634" actId="478"/>
          <ac:picMkLst>
            <pc:docMk/>
            <pc:sldMk cId="1355008934" sldId="356"/>
            <ac:picMk id="2" creationId="{492E96DB-EAE9-41CA-BBA9-7F99F6BCD138}"/>
          </ac:picMkLst>
        </pc:picChg>
        <pc:picChg chg="add mod">
          <ac:chgData name="Rob Sewell" userId="c802df42025d5e1f" providerId="LiveId" clId="{E4F152D2-01F6-4FB3-BA04-43AE7AAB8AFC}" dt="2019-09-28T07:54:13.712" v="637" actId="1076"/>
          <ac:picMkLst>
            <pc:docMk/>
            <pc:sldMk cId="1355008934" sldId="356"/>
            <ac:picMk id="4" creationId="{6C1EB3BC-4594-40D7-86A5-0E0520918F07}"/>
          </ac:picMkLst>
        </pc:picChg>
      </pc:sldChg>
      <pc:sldChg chg="addSp delSp modSp add modTransition delAnim modAnim">
        <pc:chgData name="Rob Sewell" userId="c802df42025d5e1f" providerId="LiveId" clId="{E4F152D2-01F6-4FB3-BA04-43AE7AAB8AFC}" dt="2019-09-29T09:18:11.317" v="1571"/>
        <pc:sldMkLst>
          <pc:docMk/>
          <pc:sldMk cId="1751323625" sldId="357"/>
        </pc:sldMkLst>
        <pc:spChg chg="mod">
          <ac:chgData name="Rob Sewell" userId="c802df42025d5e1f" providerId="LiveId" clId="{E4F152D2-01F6-4FB3-BA04-43AE7AAB8AFC}" dt="2019-09-28T08:04:01.849" v="702" actId="1076"/>
          <ac:spMkLst>
            <pc:docMk/>
            <pc:sldMk cId="1751323625" sldId="357"/>
            <ac:spMk id="12" creationId="{1AC77490-481E-CC44-A537-073EF490C56D}"/>
          </ac:spMkLst>
        </pc:spChg>
        <pc:picChg chg="add del mod">
          <ac:chgData name="Rob Sewell" userId="c802df42025d5e1f" providerId="LiveId" clId="{E4F152D2-01F6-4FB3-BA04-43AE7AAB8AFC}" dt="2019-09-28T08:02:13.871" v="677" actId="478"/>
          <ac:picMkLst>
            <pc:docMk/>
            <pc:sldMk cId="1751323625" sldId="357"/>
            <ac:picMk id="2" creationId="{5FE28584-288C-4763-AE2B-2671C3A952E3}"/>
          </ac:picMkLst>
        </pc:picChg>
        <pc:picChg chg="del">
          <ac:chgData name="Rob Sewell" userId="c802df42025d5e1f" providerId="LiveId" clId="{E4F152D2-01F6-4FB3-BA04-43AE7AAB8AFC}" dt="2019-09-28T08:01:51.478" v="675" actId="478"/>
          <ac:picMkLst>
            <pc:docMk/>
            <pc:sldMk cId="1751323625" sldId="357"/>
            <ac:picMk id="4" creationId="{6C1EB3BC-4594-40D7-86A5-0E0520918F07}"/>
          </ac:picMkLst>
        </pc:picChg>
        <pc:picChg chg="add mod">
          <ac:chgData name="Rob Sewell" userId="c802df42025d5e1f" providerId="LiveId" clId="{E4F152D2-01F6-4FB3-BA04-43AE7AAB8AFC}" dt="2019-09-29T09:16:03.649" v="1567"/>
          <ac:picMkLst>
            <pc:docMk/>
            <pc:sldMk cId="1751323625" sldId="357"/>
            <ac:picMk id="5" creationId="{18273F69-3414-49BC-9928-F9FE5C03ED53}"/>
          </ac:picMkLst>
        </pc:picChg>
      </pc:sldChg>
      <pc:sldChg chg="addSp delSp modSp add ord modTransition">
        <pc:chgData name="Rob Sewell" userId="c802df42025d5e1f" providerId="LiveId" clId="{E4F152D2-01F6-4FB3-BA04-43AE7AAB8AFC}" dt="2019-09-29T09:18:16.799" v="1573"/>
        <pc:sldMkLst>
          <pc:docMk/>
          <pc:sldMk cId="4117956129" sldId="358"/>
        </pc:sldMkLst>
        <pc:spChg chg="mod">
          <ac:chgData name="Rob Sewell" userId="c802df42025d5e1f" providerId="LiveId" clId="{E4F152D2-01F6-4FB3-BA04-43AE7AAB8AFC}" dt="2019-09-28T08:06:40.240" v="735" actId="14100"/>
          <ac:spMkLst>
            <pc:docMk/>
            <pc:sldMk cId="4117956129" sldId="358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8:06:24.498" v="711" actId="1076"/>
          <ac:picMkLst>
            <pc:docMk/>
            <pc:sldMk cId="4117956129" sldId="358"/>
            <ac:picMk id="2" creationId="{113A860D-2091-442C-A6C3-3E36CC3311CB}"/>
          </ac:picMkLst>
        </pc:picChg>
        <pc:picChg chg="del">
          <ac:chgData name="Rob Sewell" userId="c802df42025d5e1f" providerId="LiveId" clId="{E4F152D2-01F6-4FB3-BA04-43AE7AAB8AFC}" dt="2019-09-28T08:06:15.209" v="707" actId="478"/>
          <ac:picMkLst>
            <pc:docMk/>
            <pc:sldMk cId="4117956129" sldId="358"/>
            <ac:picMk id="4" creationId="{6C1EB3BC-4594-40D7-86A5-0E0520918F07}"/>
          </ac:picMkLst>
        </pc:picChg>
      </pc:sldChg>
      <pc:sldChg chg="addSp delSp modSp add modTransition modAnim">
        <pc:chgData name="Rob Sewell" userId="c802df42025d5e1f" providerId="LiveId" clId="{E4F152D2-01F6-4FB3-BA04-43AE7AAB8AFC}" dt="2019-09-29T09:16:26.410" v="1568"/>
        <pc:sldMkLst>
          <pc:docMk/>
          <pc:sldMk cId="717424502" sldId="359"/>
        </pc:sldMkLst>
        <pc:spChg chg="mod">
          <ac:chgData name="Rob Sewell" userId="c802df42025d5e1f" providerId="LiveId" clId="{E4F152D2-01F6-4FB3-BA04-43AE7AAB8AFC}" dt="2019-09-28T08:11:28.403" v="788" actId="1076"/>
          <ac:spMkLst>
            <pc:docMk/>
            <pc:sldMk cId="717424502" sldId="35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0:27.937" v="737" actId="478"/>
          <ac:picMkLst>
            <pc:docMk/>
            <pc:sldMk cId="717424502" sldId="359"/>
            <ac:picMk id="2" creationId="{113A860D-2091-442C-A6C3-3E36CC3311CB}"/>
          </ac:picMkLst>
        </pc:picChg>
        <pc:picChg chg="add del">
          <ac:chgData name="Rob Sewell" userId="c802df42025d5e1f" providerId="LiveId" clId="{E4F152D2-01F6-4FB3-BA04-43AE7AAB8AFC}" dt="2019-09-28T08:10:30.354" v="739"/>
          <ac:picMkLst>
            <pc:docMk/>
            <pc:sldMk cId="717424502" sldId="359"/>
            <ac:picMk id="4" creationId="{24F81462-2264-4630-A78F-9A479B435B8D}"/>
          </ac:picMkLst>
        </pc:picChg>
        <pc:picChg chg="add del">
          <ac:chgData name="Rob Sewell" userId="c802df42025d5e1f" providerId="LiveId" clId="{E4F152D2-01F6-4FB3-BA04-43AE7AAB8AFC}" dt="2019-09-28T08:10:37.690" v="741"/>
          <ac:picMkLst>
            <pc:docMk/>
            <pc:sldMk cId="717424502" sldId="359"/>
            <ac:picMk id="5" creationId="{4EDF0AD9-3DFB-4A3D-8E31-99C93BE7E450}"/>
          </ac:picMkLst>
        </pc:picChg>
        <pc:picChg chg="add mod">
          <ac:chgData name="Rob Sewell" userId="c802df42025d5e1f" providerId="LiveId" clId="{E4F152D2-01F6-4FB3-BA04-43AE7AAB8AFC}" dt="2019-09-28T08:10:49.778" v="744" actId="1076"/>
          <ac:picMkLst>
            <pc:docMk/>
            <pc:sldMk cId="717424502" sldId="359"/>
            <ac:picMk id="6" creationId="{F8AF5B31-547D-423D-8A1E-1000C32CB277}"/>
          </ac:picMkLst>
        </pc:picChg>
        <pc:picChg chg="add mod">
          <ac:chgData name="Rob Sewell" userId="c802df42025d5e1f" providerId="LiveId" clId="{E4F152D2-01F6-4FB3-BA04-43AE7AAB8AFC}" dt="2019-09-28T08:14:58.787" v="792" actId="1076"/>
          <ac:picMkLst>
            <pc:docMk/>
            <pc:sldMk cId="717424502" sldId="359"/>
            <ac:picMk id="7" creationId="{D0750A8C-CD22-4CD4-A502-C7627614B1E4}"/>
          </ac:picMkLst>
        </pc:picChg>
      </pc:sldChg>
      <pc:sldChg chg="add del">
        <pc:chgData name="Rob Sewell" userId="c802df42025d5e1f" providerId="LiveId" clId="{E4F152D2-01F6-4FB3-BA04-43AE7AAB8AFC}" dt="2019-09-28T08:11:42.007" v="790" actId="2696"/>
        <pc:sldMkLst>
          <pc:docMk/>
          <pc:sldMk cId="596719061" sldId="360"/>
        </pc:sldMkLst>
      </pc:sldChg>
      <pc:sldChg chg="delSp modSp add modTransition modAnim">
        <pc:chgData name="Rob Sewell" userId="c802df42025d5e1f" providerId="LiveId" clId="{E4F152D2-01F6-4FB3-BA04-43AE7AAB8AFC}" dt="2019-09-29T09:18:29.915" v="1574"/>
        <pc:sldMkLst>
          <pc:docMk/>
          <pc:sldMk cId="1368999900" sldId="360"/>
        </pc:sldMkLst>
        <pc:spChg chg="mod">
          <ac:chgData name="Rob Sewell" userId="c802df42025d5e1f" providerId="LiveId" clId="{E4F152D2-01F6-4FB3-BA04-43AE7AAB8AFC}" dt="2019-09-28T08:15:50" v="847" actId="1076"/>
          <ac:spMkLst>
            <pc:docMk/>
            <pc:sldMk cId="1368999900" sldId="360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15:07.552" v="794" actId="478"/>
          <ac:picMkLst>
            <pc:docMk/>
            <pc:sldMk cId="1368999900" sldId="360"/>
            <ac:picMk id="6" creationId="{F8AF5B31-547D-423D-8A1E-1000C32CB277}"/>
          </ac:picMkLst>
        </pc:picChg>
        <pc:picChg chg="mod">
          <ac:chgData name="Rob Sewell" userId="c802df42025d5e1f" providerId="LiveId" clId="{E4F152D2-01F6-4FB3-BA04-43AE7AAB8AFC}" dt="2019-09-28T09:04:34.334" v="907"/>
          <ac:picMkLst>
            <pc:docMk/>
            <pc:sldMk cId="1368999900" sldId="360"/>
            <ac:picMk id="7" creationId="{D0750A8C-CD22-4CD4-A502-C7627614B1E4}"/>
          </ac:picMkLst>
        </pc:picChg>
      </pc:sldChg>
      <pc:sldChg chg="addSp delSp modSp add ord modTransition setBg">
        <pc:chgData name="Rob Sewell" userId="c802df42025d5e1f" providerId="LiveId" clId="{E4F152D2-01F6-4FB3-BA04-43AE7AAB8AFC}" dt="2019-09-29T09:20:28.701" v="1579"/>
        <pc:sldMkLst>
          <pc:docMk/>
          <pc:sldMk cId="366409498" sldId="361"/>
        </pc:sldMkLst>
        <pc:spChg chg="add del mod">
          <ac:chgData name="Rob Sewell" userId="c802df42025d5e1f" providerId="LiveId" clId="{E4F152D2-01F6-4FB3-BA04-43AE7AAB8AFC}" dt="2019-09-28T08:57:08.087" v="855" actId="478"/>
          <ac:spMkLst>
            <pc:docMk/>
            <pc:sldMk cId="366409498" sldId="361"/>
            <ac:spMk id="4" creationId="{6FB381E8-425F-4B5C-B997-875958356482}"/>
          </ac:spMkLst>
        </pc:spChg>
        <pc:spChg chg="del">
          <ac:chgData name="Rob Sewell" userId="c802df42025d5e1f" providerId="LiveId" clId="{E4F152D2-01F6-4FB3-BA04-43AE7AAB8AFC}" dt="2019-09-28T08:57:06.236" v="854" actId="478"/>
          <ac:spMkLst>
            <pc:docMk/>
            <pc:sldMk cId="366409498" sldId="361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7:03.225" v="853" actId="478"/>
          <ac:picMkLst>
            <pc:docMk/>
            <pc:sldMk cId="366409498" sldId="361"/>
            <ac:picMk id="6" creationId="{F8AF5B31-547D-423D-8A1E-1000C32CB277}"/>
          </ac:picMkLst>
        </pc:picChg>
      </pc:sldChg>
      <pc:sldChg chg="addSp delSp modSp add ord modTransition modAnim">
        <pc:chgData name="Rob Sewell" userId="c802df42025d5e1f" providerId="LiveId" clId="{E4F152D2-01F6-4FB3-BA04-43AE7AAB8AFC}" dt="2019-09-29T09:20:32.473" v="1580"/>
        <pc:sldMkLst>
          <pc:docMk/>
          <pc:sldMk cId="3770190312" sldId="362"/>
        </pc:sldMkLst>
        <pc:spChg chg="mod">
          <ac:chgData name="Rob Sewell" userId="c802df42025d5e1f" providerId="LiveId" clId="{E4F152D2-01F6-4FB3-BA04-43AE7AAB8AFC}" dt="2019-09-28T08:58:52.633" v="886" actId="1076"/>
          <ac:spMkLst>
            <pc:docMk/>
            <pc:sldMk cId="3770190312" sldId="362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8:58:15.437" v="861" actId="478"/>
          <ac:picMkLst>
            <pc:docMk/>
            <pc:sldMk cId="3770190312" sldId="362"/>
            <ac:picMk id="2" creationId="{113A860D-2091-442C-A6C3-3E36CC3311CB}"/>
          </ac:picMkLst>
        </pc:picChg>
        <pc:picChg chg="add mod">
          <ac:chgData name="Rob Sewell" userId="c802df42025d5e1f" providerId="LiveId" clId="{E4F152D2-01F6-4FB3-BA04-43AE7AAB8AFC}" dt="2019-09-28T09:01:49.769" v="896"/>
          <ac:picMkLst>
            <pc:docMk/>
            <pc:sldMk cId="3770190312" sldId="362"/>
            <ac:picMk id="4" creationId="{1893A1FF-16B8-45B8-8484-3E6D245A3247}"/>
          </ac:picMkLst>
        </pc:picChg>
      </pc:sldChg>
      <pc:sldChg chg="addSp delSp modSp add modTransition delAnim">
        <pc:chgData name="Rob Sewell" userId="c802df42025d5e1f" providerId="LiveId" clId="{E4F152D2-01F6-4FB3-BA04-43AE7AAB8AFC}" dt="2019-09-29T09:16:26.410" v="1568"/>
        <pc:sldMkLst>
          <pc:docMk/>
          <pc:sldMk cId="818227155" sldId="363"/>
        </pc:sldMkLst>
        <pc:spChg chg="add del mod">
          <ac:chgData name="Rob Sewell" userId="c802df42025d5e1f" providerId="LiveId" clId="{E4F152D2-01F6-4FB3-BA04-43AE7AAB8AFC}" dt="2019-09-28T09:04:16.312" v="902" actId="478"/>
          <ac:spMkLst>
            <pc:docMk/>
            <pc:sldMk cId="818227155" sldId="363"/>
            <ac:spMk id="4" creationId="{FF3323E6-EEEC-4DB3-B3F8-4DDA10B32F91}"/>
          </ac:spMkLst>
        </pc:spChg>
        <pc:spChg chg="del">
          <ac:chgData name="Rob Sewell" userId="c802df42025d5e1f" providerId="LiveId" clId="{E4F152D2-01F6-4FB3-BA04-43AE7AAB8AFC}" dt="2019-09-28T09:04:14.389" v="901" actId="478"/>
          <ac:spMkLst>
            <pc:docMk/>
            <pc:sldMk cId="818227155" sldId="363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09:04:11.981" v="900" actId="478"/>
          <ac:picMkLst>
            <pc:docMk/>
            <pc:sldMk cId="818227155" sldId="363"/>
            <ac:picMk id="7" creationId="{D0750A8C-CD22-4CD4-A502-C7627614B1E4}"/>
          </ac:picMkLst>
        </pc:picChg>
      </pc:sldChg>
      <pc:sldChg chg="add del modTransition">
        <pc:chgData name="Rob Sewell" userId="c802df42025d5e1f" providerId="LiveId" clId="{E4F152D2-01F6-4FB3-BA04-43AE7AAB8AFC}" dt="2019-09-28T09:46:29.383" v="993" actId="2696"/>
        <pc:sldMkLst>
          <pc:docMk/>
          <pc:sldMk cId="2518728608" sldId="364"/>
        </pc:sldMkLst>
      </pc:sldChg>
      <pc:sldChg chg="addSp delSp modSp add ord modTransition delAnim">
        <pc:chgData name="Rob Sewell" userId="c802df42025d5e1f" providerId="LiveId" clId="{E4F152D2-01F6-4FB3-BA04-43AE7AAB8AFC}" dt="2019-09-29T09:20:01.431" v="1575"/>
        <pc:sldMkLst>
          <pc:docMk/>
          <pc:sldMk cId="2167813947" sldId="365"/>
        </pc:sldMkLst>
        <pc:spChg chg="mod">
          <ac:chgData name="Rob Sewell" userId="c802df42025d5e1f" providerId="LiveId" clId="{E4F152D2-01F6-4FB3-BA04-43AE7AAB8AFC}" dt="2019-09-28T09:38:53.417" v="943" actId="1076"/>
          <ac:spMkLst>
            <pc:docMk/>
            <pc:sldMk cId="2167813947" sldId="365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38:13.098" v="913" actId="1076"/>
          <ac:picMkLst>
            <pc:docMk/>
            <pc:sldMk cId="2167813947" sldId="365"/>
            <ac:picMk id="2" creationId="{91595E5C-5581-4076-8BDD-8A2A92C8878A}"/>
          </ac:picMkLst>
        </pc:picChg>
        <pc:picChg chg="add mod">
          <ac:chgData name="Rob Sewell" userId="c802df42025d5e1f" providerId="LiveId" clId="{E4F152D2-01F6-4FB3-BA04-43AE7AAB8AFC}" dt="2019-09-28T09:40:19.853" v="949" actId="1076"/>
          <ac:picMkLst>
            <pc:docMk/>
            <pc:sldMk cId="2167813947" sldId="365"/>
            <ac:picMk id="4" creationId="{2F924A4C-4EDE-43D6-9DBD-B1383FFFFD5C}"/>
          </ac:picMkLst>
        </pc:picChg>
        <pc:picChg chg="del">
          <ac:chgData name="Rob Sewell" userId="c802df42025d5e1f" providerId="LiveId" clId="{E4F152D2-01F6-4FB3-BA04-43AE7AAB8AFC}" dt="2019-09-28T09:38:08.894" v="911" actId="478"/>
          <ac:picMkLst>
            <pc:docMk/>
            <pc:sldMk cId="2167813947" sldId="365"/>
            <ac:picMk id="6" creationId="{F8AF5B31-547D-423D-8A1E-1000C32CB277}"/>
          </ac:picMkLst>
        </pc:picChg>
        <pc:picChg chg="del">
          <ac:chgData name="Rob Sewell" userId="c802df42025d5e1f" providerId="LiveId" clId="{E4F152D2-01F6-4FB3-BA04-43AE7AAB8AFC}" dt="2019-09-28T09:38:59.537" v="944" actId="478"/>
          <ac:picMkLst>
            <pc:docMk/>
            <pc:sldMk cId="2167813947" sldId="365"/>
            <ac:picMk id="7" creationId="{D0750A8C-CD22-4CD4-A502-C7627614B1E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0:09.382" v="1576"/>
        <pc:sldMkLst>
          <pc:docMk/>
          <pc:sldMk cId="1710826264" sldId="366"/>
        </pc:sldMkLst>
        <pc:picChg chg="del">
          <ac:chgData name="Rob Sewell" userId="c802df42025d5e1f" providerId="LiveId" clId="{E4F152D2-01F6-4FB3-BA04-43AE7AAB8AFC}" dt="2019-09-28T09:40:30.462" v="952" actId="478"/>
          <ac:picMkLst>
            <pc:docMk/>
            <pc:sldMk cId="1710826264" sldId="366"/>
            <ac:picMk id="2" creationId="{91595E5C-5581-4076-8BDD-8A2A92C8878A}"/>
          </ac:picMkLst>
        </pc:picChg>
        <pc:picChg chg="mod">
          <ac:chgData name="Rob Sewell" userId="c802df42025d5e1f" providerId="LiveId" clId="{E4F152D2-01F6-4FB3-BA04-43AE7AAB8AFC}" dt="2019-09-28T09:40:35.071" v="953" actId="1076"/>
          <ac:picMkLst>
            <pc:docMk/>
            <pc:sldMk cId="1710826264" sldId="366"/>
            <ac:picMk id="4" creationId="{2F924A4C-4EDE-43D6-9DBD-B1383FFFFD5C}"/>
          </ac:picMkLst>
        </pc:picChg>
        <pc:picChg chg="add mod">
          <ac:chgData name="Rob Sewell" userId="c802df42025d5e1f" providerId="LiveId" clId="{E4F152D2-01F6-4FB3-BA04-43AE7AAB8AFC}" dt="2019-09-28T09:42:41.138" v="957" actId="1076"/>
          <ac:picMkLst>
            <pc:docMk/>
            <pc:sldMk cId="1710826264" sldId="366"/>
            <ac:picMk id="5" creationId="{33470106-9AE1-4968-B069-5DB58463C11B}"/>
          </ac:picMkLst>
        </pc:picChg>
      </pc:sldChg>
      <pc:sldChg chg="add del">
        <pc:chgData name="Rob Sewell" userId="c802df42025d5e1f" providerId="LiveId" clId="{E4F152D2-01F6-4FB3-BA04-43AE7AAB8AFC}" dt="2019-09-28T09:40:08.544" v="946" actId="2696"/>
        <pc:sldMkLst>
          <pc:docMk/>
          <pc:sldMk cId="2188198685" sldId="366"/>
        </pc:sldMkLst>
      </pc:sldChg>
      <pc:sldChg chg="addSp delSp modSp add modTransition">
        <pc:chgData name="Rob Sewell" userId="c802df42025d5e1f" providerId="LiveId" clId="{E4F152D2-01F6-4FB3-BA04-43AE7AAB8AFC}" dt="2019-09-29T09:20:13.948" v="1577"/>
        <pc:sldMkLst>
          <pc:docMk/>
          <pc:sldMk cId="1616321572" sldId="367"/>
        </pc:sldMkLst>
        <pc:spChg chg="mod">
          <ac:chgData name="Rob Sewell" userId="c802df42025d5e1f" providerId="LiveId" clId="{E4F152D2-01F6-4FB3-BA04-43AE7AAB8AFC}" dt="2019-09-28T09:43:03.464" v="968" actId="20577"/>
          <ac:spMkLst>
            <pc:docMk/>
            <pc:sldMk cId="1616321572" sldId="367"/>
            <ac:spMk id="12" creationId="{1AC77490-481E-CC44-A537-073EF490C56D}"/>
          </ac:spMkLst>
        </pc:spChg>
        <pc:picChg chg="add mod">
          <ac:chgData name="Rob Sewell" userId="c802df42025d5e1f" providerId="LiveId" clId="{E4F152D2-01F6-4FB3-BA04-43AE7AAB8AFC}" dt="2019-09-28T09:43:41.663" v="973" actId="1076"/>
          <ac:picMkLst>
            <pc:docMk/>
            <pc:sldMk cId="1616321572" sldId="367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2:48.507" v="959" actId="478"/>
          <ac:picMkLst>
            <pc:docMk/>
            <pc:sldMk cId="1616321572" sldId="367"/>
            <ac:picMk id="4" creationId="{2F924A4C-4EDE-43D6-9DBD-B1383FFFFD5C}"/>
          </ac:picMkLst>
        </pc:picChg>
        <pc:picChg chg="mod">
          <ac:chgData name="Rob Sewell" userId="c802df42025d5e1f" providerId="LiveId" clId="{E4F152D2-01F6-4FB3-BA04-43AE7AAB8AFC}" dt="2019-09-28T09:42:59.401" v="962" actId="14100"/>
          <ac:picMkLst>
            <pc:docMk/>
            <pc:sldMk cId="1616321572" sldId="367"/>
            <ac:picMk id="5" creationId="{33470106-9AE1-4968-B069-5DB58463C11B}"/>
          </ac:picMkLst>
        </pc:picChg>
      </pc:sldChg>
      <pc:sldChg chg="delSp modSp add modTransition">
        <pc:chgData name="Rob Sewell" userId="c802df42025d5e1f" providerId="LiveId" clId="{E4F152D2-01F6-4FB3-BA04-43AE7AAB8AFC}" dt="2019-09-29T09:20:19.701" v="1578"/>
        <pc:sldMkLst>
          <pc:docMk/>
          <pc:sldMk cId="1857224638" sldId="368"/>
        </pc:sldMkLst>
        <pc:spChg chg="mod">
          <ac:chgData name="Rob Sewell" userId="c802df42025d5e1f" providerId="LiveId" clId="{E4F152D2-01F6-4FB3-BA04-43AE7AAB8AFC}" dt="2019-09-28T09:44:01.547" v="991" actId="20577"/>
          <ac:spMkLst>
            <pc:docMk/>
            <pc:sldMk cId="1857224638" sldId="368"/>
            <ac:spMk id="12" creationId="{1AC77490-481E-CC44-A537-073EF490C56D}"/>
          </ac:spMkLst>
        </pc:spChg>
        <pc:picChg chg="mod">
          <ac:chgData name="Rob Sewell" userId="c802df42025d5e1f" providerId="LiveId" clId="{E4F152D2-01F6-4FB3-BA04-43AE7AAB8AFC}" dt="2019-09-28T09:43:55.897" v="976" actId="1076"/>
          <ac:picMkLst>
            <pc:docMk/>
            <pc:sldMk cId="1857224638" sldId="368"/>
            <ac:picMk id="2" creationId="{8A61DC0C-502F-4BB4-9EC5-D29D7578ADA3}"/>
          </ac:picMkLst>
        </pc:picChg>
        <pc:picChg chg="del">
          <ac:chgData name="Rob Sewell" userId="c802df42025d5e1f" providerId="LiveId" clId="{E4F152D2-01F6-4FB3-BA04-43AE7AAB8AFC}" dt="2019-09-28T09:43:48.677" v="975" actId="478"/>
          <ac:picMkLst>
            <pc:docMk/>
            <pc:sldMk cId="1857224638" sldId="368"/>
            <ac:picMk id="5" creationId="{33470106-9AE1-4968-B069-5DB58463C11B}"/>
          </ac:picMkLst>
        </pc:picChg>
      </pc:sldChg>
      <pc:sldChg chg="addSp delSp modSp add modTransition">
        <pc:chgData name="Rob Sewell" userId="c802df42025d5e1f" providerId="LiveId" clId="{E4F152D2-01F6-4FB3-BA04-43AE7AAB8AFC}" dt="2019-09-29T09:16:26.410" v="1568"/>
        <pc:sldMkLst>
          <pc:docMk/>
          <pc:sldMk cId="1952074779" sldId="369"/>
        </pc:sldMkLst>
        <pc:spChg chg="mod">
          <ac:chgData name="Rob Sewell" userId="c802df42025d5e1f" providerId="LiveId" clId="{E4F152D2-01F6-4FB3-BA04-43AE7AAB8AFC}" dt="2019-09-28T10:03:56.139" v="1029" actId="20577"/>
          <ac:spMkLst>
            <pc:docMk/>
            <pc:sldMk cId="1952074779" sldId="369"/>
            <ac:spMk id="3" creationId="{03E49508-95F9-2F4A-A728-68FCD2EF7B4D}"/>
          </ac:spMkLst>
        </pc:spChg>
        <pc:spChg chg="add del mod">
          <ac:chgData name="Rob Sewell" userId="c802df42025d5e1f" providerId="LiveId" clId="{E4F152D2-01F6-4FB3-BA04-43AE7AAB8AFC}" dt="2019-09-28T10:12:40.294" v="1032" actId="478"/>
          <ac:spMkLst>
            <pc:docMk/>
            <pc:sldMk cId="1952074779" sldId="369"/>
            <ac:spMk id="5" creationId="{10D5C8A9-5A58-4C95-AC28-E747BA03966D}"/>
          </ac:spMkLst>
        </pc:spChg>
        <pc:spChg chg="del">
          <ac:chgData name="Rob Sewell" userId="c802df42025d5e1f" providerId="LiveId" clId="{E4F152D2-01F6-4FB3-BA04-43AE7AAB8AFC}" dt="2019-09-28T10:12:38.726" v="1031" actId="478"/>
          <ac:spMkLst>
            <pc:docMk/>
            <pc:sldMk cId="1952074779" sldId="369"/>
            <ac:spMk id="12" creationId="{1AC77490-481E-CC44-A537-073EF490C56D}"/>
          </ac:spMkLst>
        </pc:spChg>
        <pc:picChg chg="del">
          <ac:chgData name="Rob Sewell" userId="c802df42025d5e1f" providerId="LiveId" clId="{E4F152D2-01F6-4FB3-BA04-43AE7AAB8AFC}" dt="2019-09-28T10:12:36.762" v="1030" actId="478"/>
          <ac:picMkLst>
            <pc:docMk/>
            <pc:sldMk cId="1952074779" sldId="369"/>
            <ac:picMk id="2" creationId="{492E96DB-EAE9-41CA-BBA9-7F99F6BCD138}"/>
          </ac:picMkLst>
        </pc:picChg>
        <pc:picChg chg="add del mod">
          <ac:chgData name="Rob Sewell" userId="c802df42025d5e1f" providerId="LiveId" clId="{E4F152D2-01F6-4FB3-BA04-43AE7AAB8AFC}" dt="2019-09-28T10:13:05.368" v="1036" actId="478"/>
          <ac:picMkLst>
            <pc:docMk/>
            <pc:sldMk cId="1952074779" sldId="369"/>
            <ac:picMk id="1026" creationId="{FAE1EDD2-5331-4B4C-BD9C-F0256DF1F9BF}"/>
          </ac:picMkLst>
        </pc:picChg>
        <pc:picChg chg="add mod">
          <ac:chgData name="Rob Sewell" userId="c802df42025d5e1f" providerId="LiveId" clId="{E4F152D2-01F6-4FB3-BA04-43AE7AAB8AFC}" dt="2019-09-28T10:13:37.266" v="1040" actId="1076"/>
          <ac:picMkLst>
            <pc:docMk/>
            <pc:sldMk cId="1952074779" sldId="369"/>
            <ac:picMk id="1028" creationId="{FE1D2DC0-C8F0-4379-869A-1F392DE17915}"/>
          </ac:picMkLst>
        </pc:picChg>
      </pc:sldChg>
      <pc:sldChg chg="addSp modSp add del ord">
        <pc:chgData name="Rob Sewell" userId="c802df42025d5e1f" providerId="LiveId" clId="{E4F152D2-01F6-4FB3-BA04-43AE7AAB8AFC}" dt="2019-09-28T10:31:32.355" v="1176" actId="47"/>
        <pc:sldMkLst>
          <pc:docMk/>
          <pc:sldMk cId="1389704208" sldId="370"/>
        </pc:sldMkLst>
        <pc:spChg chg="add mod">
          <ac:chgData name="Rob Sewell" userId="c802df42025d5e1f" providerId="LiveId" clId="{E4F152D2-01F6-4FB3-BA04-43AE7AAB8AFC}" dt="2019-09-28T10:16:07.018" v="1067" actId="1076"/>
          <ac:spMkLst>
            <pc:docMk/>
            <pc:sldMk cId="1389704208" sldId="370"/>
            <ac:spMk id="2" creationId="{B78209C4-FD37-42F8-AB84-3EEB4C3EE45A}"/>
          </ac:spMkLst>
        </pc:spChg>
        <pc:spChg chg="mod">
          <ac:chgData name="Rob Sewell" userId="c802df42025d5e1f" providerId="LiveId" clId="{E4F152D2-01F6-4FB3-BA04-43AE7AAB8AFC}" dt="2019-09-28T10:15:43.025" v="1063" actId="20577"/>
          <ac:spMkLst>
            <pc:docMk/>
            <pc:sldMk cId="1389704208" sldId="370"/>
            <ac:spMk id="3" creationId="{03E49508-95F9-2F4A-A728-68FCD2EF7B4D}"/>
          </ac:spMkLst>
        </pc:spChg>
      </pc:sldChg>
      <pc:sldChg chg="add del">
        <pc:chgData name="Rob Sewell" userId="c802df42025d5e1f" providerId="LiveId" clId="{E4F152D2-01F6-4FB3-BA04-43AE7AAB8AFC}" dt="2019-09-28T10:14:19.961" v="1042" actId="2696"/>
        <pc:sldMkLst>
          <pc:docMk/>
          <pc:sldMk cId="2275572445" sldId="370"/>
        </pc:sldMkLst>
      </pc:sldChg>
      <pc:sldChg chg="addSp delSp modSp add">
        <pc:chgData name="Rob Sewell" userId="c802df42025d5e1f" providerId="LiveId" clId="{E4F152D2-01F6-4FB3-BA04-43AE7AAB8AFC}" dt="2019-09-28T10:30:03.186" v="1146" actId="1076"/>
        <pc:sldMkLst>
          <pc:docMk/>
          <pc:sldMk cId="2943143381" sldId="371"/>
        </pc:sldMkLst>
        <pc:spChg chg="del">
          <ac:chgData name="Rob Sewell" userId="c802df42025d5e1f" providerId="LiveId" clId="{E4F152D2-01F6-4FB3-BA04-43AE7AAB8AFC}" dt="2019-09-28T10:16:17.066" v="1069" actId="478"/>
          <ac:spMkLst>
            <pc:docMk/>
            <pc:sldMk cId="2943143381" sldId="371"/>
            <ac:spMk id="2" creationId="{B78209C4-FD37-42F8-AB84-3EEB4C3EE45A}"/>
          </ac:spMkLst>
        </pc:spChg>
        <pc:spChg chg="add del mod">
          <ac:chgData name="Rob Sewell" userId="c802df42025d5e1f" providerId="LiveId" clId="{E4F152D2-01F6-4FB3-BA04-43AE7AAB8AFC}" dt="2019-09-28T10:24:56.336" v="1094" actId="478"/>
          <ac:spMkLst>
            <pc:docMk/>
            <pc:sldMk cId="2943143381" sldId="371"/>
            <ac:spMk id="4" creationId="{7297AFA5-4E2D-4843-8816-37B9BC396177}"/>
          </ac:spMkLst>
        </pc:spChg>
        <pc:spChg chg="add mod">
          <ac:chgData name="Rob Sewell" userId="c802df42025d5e1f" providerId="LiveId" clId="{E4F152D2-01F6-4FB3-BA04-43AE7AAB8AFC}" dt="2019-09-28T10:30:03.186" v="1146" actId="1076"/>
          <ac:spMkLst>
            <pc:docMk/>
            <pc:sldMk cId="2943143381" sldId="371"/>
            <ac:spMk id="5" creationId="{8197406F-317D-4061-AE6B-534B2D929A29}"/>
          </ac:spMkLst>
        </pc:spChg>
        <pc:picChg chg="add del mod">
          <ac:chgData name="Rob Sewell" userId="c802df42025d5e1f" providerId="LiveId" clId="{E4F152D2-01F6-4FB3-BA04-43AE7AAB8AFC}" dt="2019-09-28T10:29:36.615" v="1140" actId="478"/>
          <ac:picMkLst>
            <pc:docMk/>
            <pc:sldMk cId="2943143381" sldId="371"/>
            <ac:picMk id="2050" creationId="{80FE44B8-8B99-4E95-A883-656AC485B1FC}"/>
          </ac:picMkLst>
        </pc:picChg>
        <pc:picChg chg="add mod">
          <ac:chgData name="Rob Sewell" userId="c802df42025d5e1f" providerId="LiveId" clId="{E4F152D2-01F6-4FB3-BA04-43AE7AAB8AFC}" dt="2019-09-28T10:29:47.200" v="1143" actId="167"/>
          <ac:picMkLst>
            <pc:docMk/>
            <pc:sldMk cId="2943143381" sldId="371"/>
            <ac:picMk id="2052" creationId="{C8C380A7-7D05-4BA1-A794-B6B0470E3C54}"/>
          </ac:picMkLst>
        </pc:picChg>
      </pc:sldChg>
      <pc:sldChg chg="addSp delSp modSp add modTransition">
        <pc:chgData name="Rob Sewell" userId="c802df42025d5e1f" providerId="LiveId" clId="{E4F152D2-01F6-4FB3-BA04-43AE7AAB8AFC}" dt="2019-09-29T09:21:16.775" v="1581"/>
        <pc:sldMkLst>
          <pc:docMk/>
          <pc:sldMk cId="3719397563" sldId="372"/>
        </pc:sldMkLst>
        <pc:spChg chg="add del mod">
          <ac:chgData name="Rob Sewell" userId="c802df42025d5e1f" providerId="LiveId" clId="{E4F152D2-01F6-4FB3-BA04-43AE7AAB8AFC}" dt="2019-09-28T10:29:34.838" v="1139"/>
          <ac:spMkLst>
            <pc:docMk/>
            <pc:sldMk cId="3719397563" sldId="372"/>
            <ac:spMk id="2" creationId="{3547399A-0A43-4AB5-AB4E-B3C1CA41FA22}"/>
          </ac:spMkLst>
        </pc:spChg>
        <pc:spChg chg="add mod">
          <ac:chgData name="Rob Sewell" userId="c802df42025d5e1f" providerId="LiveId" clId="{E4F152D2-01F6-4FB3-BA04-43AE7AAB8AFC}" dt="2019-09-29T09:14:59.416" v="1560" actId="1076"/>
          <ac:spMkLst>
            <pc:docMk/>
            <pc:sldMk cId="3719397563" sldId="372"/>
            <ac:spMk id="4" creationId="{C2AFF053-5B60-45AF-BB19-615272E7B23F}"/>
          </ac:spMkLst>
        </pc:spChg>
        <pc:spChg chg="del">
          <ac:chgData name="Rob Sewell" userId="c802df42025d5e1f" providerId="LiveId" clId="{E4F152D2-01F6-4FB3-BA04-43AE7AAB8AFC}" dt="2019-09-28T10:26:52.936" v="1136" actId="478"/>
          <ac:spMkLst>
            <pc:docMk/>
            <pc:sldMk cId="3719397563" sldId="372"/>
            <ac:spMk id="5" creationId="{8197406F-317D-4061-AE6B-534B2D929A29}"/>
          </ac:spMkLst>
        </pc:spChg>
        <pc:picChg chg="del">
          <ac:chgData name="Rob Sewell" userId="c802df42025d5e1f" providerId="LiveId" clId="{E4F152D2-01F6-4FB3-BA04-43AE7AAB8AFC}" dt="2019-09-28T10:26:46.418" v="1135" actId="478"/>
          <ac:picMkLst>
            <pc:docMk/>
            <pc:sldMk cId="3719397563" sldId="372"/>
            <ac:picMk id="2050" creationId="{80FE44B8-8B99-4E95-A883-656AC485B1FC}"/>
          </ac:picMkLst>
        </pc:picChg>
      </pc:sldChg>
      <pc:sldChg chg="addSp delSp modSp add ord">
        <pc:chgData name="Rob Sewell" userId="c802df42025d5e1f" providerId="LiveId" clId="{E4F152D2-01F6-4FB3-BA04-43AE7AAB8AFC}" dt="2019-09-28T11:17:21.185" v="1191" actId="1076"/>
        <pc:sldMkLst>
          <pc:docMk/>
          <pc:sldMk cId="2249110864" sldId="373"/>
        </pc:sldMkLst>
        <pc:spChg chg="del">
          <ac:chgData name="Rob Sewell" userId="c802df42025d5e1f" providerId="LiveId" clId="{E4F152D2-01F6-4FB3-BA04-43AE7AAB8AFC}" dt="2019-09-28T11:17:14.879" v="1189" actId="478"/>
          <ac:spMkLst>
            <pc:docMk/>
            <pc:sldMk cId="2249110864" sldId="373"/>
            <ac:spMk id="3" creationId="{03E49508-95F9-2F4A-A728-68FCD2EF7B4D}"/>
          </ac:spMkLst>
        </pc:spChg>
        <pc:spChg chg="del mod">
          <ac:chgData name="Rob Sewell" userId="c802df42025d5e1f" providerId="LiveId" clId="{E4F152D2-01F6-4FB3-BA04-43AE7AAB8AFC}" dt="2019-09-28T10:37:32.660" v="1180" actId="478"/>
          <ac:spMkLst>
            <pc:docMk/>
            <pc:sldMk cId="2249110864" sldId="373"/>
            <ac:spMk id="4" creationId="{C2AFF053-5B60-45AF-BB19-615272E7B23F}"/>
          </ac:spMkLst>
        </pc:spChg>
        <pc:spChg chg="add del mod">
          <ac:chgData name="Rob Sewell" userId="c802df42025d5e1f" providerId="LiveId" clId="{E4F152D2-01F6-4FB3-BA04-43AE7AAB8AFC}" dt="2019-09-28T11:17:17.263" v="1190" actId="478"/>
          <ac:spMkLst>
            <pc:docMk/>
            <pc:sldMk cId="2249110864" sldId="373"/>
            <ac:spMk id="7" creationId="{D9DAE27C-5A41-4D43-967D-614AD158CC93}"/>
          </ac:spMkLst>
        </pc:spChg>
        <pc:picChg chg="add mod">
          <ac:chgData name="Rob Sewell" userId="c802df42025d5e1f" providerId="LiveId" clId="{E4F152D2-01F6-4FB3-BA04-43AE7AAB8AFC}" dt="2019-09-28T11:17:21.185" v="1191" actId="1076"/>
          <ac:picMkLst>
            <pc:docMk/>
            <pc:sldMk cId="2249110864" sldId="373"/>
            <ac:picMk id="5" creationId="{C06EE1A0-DA48-498F-8E69-EE70012D2A47}"/>
          </ac:picMkLst>
        </pc:picChg>
        <pc:picChg chg="add del mod">
          <ac:chgData name="Rob Sewell" userId="c802df42025d5e1f" providerId="LiveId" clId="{E4F152D2-01F6-4FB3-BA04-43AE7AAB8AFC}" dt="2019-09-28T11:17:08.903" v="1188" actId="478"/>
          <ac:picMkLst>
            <pc:docMk/>
            <pc:sldMk cId="2249110864" sldId="373"/>
            <ac:picMk id="5122" creationId="{7D27E91A-394B-46E0-A49F-791FEFA16B4D}"/>
          </ac:picMkLst>
        </pc:picChg>
      </pc:sldChg>
      <pc:sldChg chg="addSp delSp modSp add">
        <pc:chgData name="Rob Sewell" userId="c802df42025d5e1f" providerId="LiveId" clId="{E4F152D2-01F6-4FB3-BA04-43AE7AAB8AFC}" dt="2019-09-28T11:30:15.267" v="1335" actId="1076"/>
        <pc:sldMkLst>
          <pc:docMk/>
          <pc:sldMk cId="3041290563" sldId="374"/>
        </pc:sldMkLst>
        <pc:spChg chg="add mod">
          <ac:chgData name="Rob Sewell" userId="c802df42025d5e1f" providerId="LiveId" clId="{E4F152D2-01F6-4FB3-BA04-43AE7AAB8AFC}" dt="2019-09-28T11:28:52.933" v="1302" actId="1076"/>
          <ac:spMkLst>
            <pc:docMk/>
            <pc:sldMk cId="3041290563" sldId="374"/>
            <ac:spMk id="2" creationId="{BF36BD11-CE2C-499E-8F99-32B1DD7692EF}"/>
          </ac:spMkLst>
        </pc:spChg>
        <pc:spChg chg="add mod">
          <ac:chgData name="Rob Sewell" userId="c802df42025d5e1f" providerId="LiveId" clId="{E4F152D2-01F6-4FB3-BA04-43AE7AAB8AFC}" dt="2019-09-28T11:30:15.267" v="1335" actId="1076"/>
          <ac:spMkLst>
            <pc:docMk/>
            <pc:sldMk cId="3041290563" sldId="374"/>
            <ac:spMk id="6" creationId="{DAC4C967-4A14-4CBD-AE3A-E056E5414472}"/>
          </ac:spMkLst>
        </pc:spChg>
        <pc:picChg chg="add mod ord modCrop">
          <ac:chgData name="Rob Sewell" userId="c802df42025d5e1f" providerId="LiveId" clId="{E4F152D2-01F6-4FB3-BA04-43AE7AAB8AFC}" dt="2019-09-28T11:28:19.601" v="1299" actId="167"/>
          <ac:picMkLst>
            <pc:docMk/>
            <pc:sldMk cId="3041290563" sldId="374"/>
            <ac:picMk id="4" creationId="{7B84AEE3-629C-4178-9AFD-EFA46D5F2B4E}"/>
          </ac:picMkLst>
        </pc:picChg>
        <pc:picChg chg="del">
          <ac:chgData name="Rob Sewell" userId="c802df42025d5e1f" providerId="LiveId" clId="{E4F152D2-01F6-4FB3-BA04-43AE7AAB8AFC}" dt="2019-09-28T11:25:48.448" v="1193" actId="478"/>
          <ac:picMkLst>
            <pc:docMk/>
            <pc:sldMk cId="3041290563" sldId="374"/>
            <ac:picMk id="5" creationId="{C06EE1A0-DA48-498F-8E69-EE70012D2A47}"/>
          </ac:picMkLst>
        </pc:picChg>
      </pc:sldChg>
      <pc:sldChg chg="addSp delSp modSp add del">
        <pc:chgData name="Rob Sewell" userId="c802df42025d5e1f" providerId="LiveId" clId="{E4F152D2-01F6-4FB3-BA04-43AE7AAB8AFC}" dt="2019-09-29T09:24:25.182" v="1582" actId="2696"/>
        <pc:sldMkLst>
          <pc:docMk/>
          <pc:sldMk cId="2786255436" sldId="375"/>
        </pc:sldMkLst>
        <pc:spChg chg="del">
          <ac:chgData name="Rob Sewell" userId="c802df42025d5e1f" providerId="LiveId" clId="{E4F152D2-01F6-4FB3-BA04-43AE7AAB8AFC}" dt="2019-09-28T11:30:38.976" v="1340" actId="478"/>
          <ac:spMkLst>
            <pc:docMk/>
            <pc:sldMk cId="2786255436" sldId="375"/>
            <ac:spMk id="2" creationId="{BF36BD11-CE2C-499E-8F99-32B1DD7692EF}"/>
          </ac:spMkLst>
        </pc:spChg>
        <pc:spChg chg="add del mod">
          <ac:chgData name="Rob Sewell" userId="c802df42025d5e1f" providerId="LiveId" clId="{E4F152D2-01F6-4FB3-BA04-43AE7AAB8AFC}" dt="2019-09-28T11:30:39.009" v="1342"/>
          <ac:spMkLst>
            <pc:docMk/>
            <pc:sldMk cId="2786255436" sldId="375"/>
            <ac:spMk id="3" creationId="{40FE4921-1F52-45A2-B77F-D02F8F569B54}"/>
          </ac:spMkLst>
        </pc:spChg>
        <pc:spChg chg="add mod">
          <ac:chgData name="Rob Sewell" userId="c802df42025d5e1f" providerId="LiveId" clId="{E4F152D2-01F6-4FB3-BA04-43AE7AAB8AFC}" dt="2019-09-28T11:31:16.499" v="1431" actId="20577"/>
          <ac:spMkLst>
            <pc:docMk/>
            <pc:sldMk cId="2786255436" sldId="375"/>
            <ac:spMk id="5" creationId="{B6F5CA97-A99A-4E29-A60D-E0BECBEACAFB}"/>
          </ac:spMkLst>
        </pc:spChg>
        <pc:spChg chg="del">
          <ac:chgData name="Rob Sewell" userId="c802df42025d5e1f" providerId="LiveId" clId="{E4F152D2-01F6-4FB3-BA04-43AE7AAB8AFC}" dt="2019-09-28T11:30:30.368" v="1338" actId="478"/>
          <ac:spMkLst>
            <pc:docMk/>
            <pc:sldMk cId="2786255436" sldId="375"/>
            <ac:spMk id="6" creationId="{DAC4C967-4A14-4CBD-AE3A-E056E5414472}"/>
          </ac:spMkLst>
        </pc:spChg>
        <pc:picChg chg="del">
          <ac:chgData name="Rob Sewell" userId="c802df42025d5e1f" providerId="LiveId" clId="{E4F152D2-01F6-4FB3-BA04-43AE7AAB8AFC}" dt="2019-09-28T11:30:27.910" v="1337" actId="478"/>
          <ac:picMkLst>
            <pc:docMk/>
            <pc:sldMk cId="2786255436" sldId="375"/>
            <ac:picMk id="4" creationId="{7B84AEE3-629C-4178-9AFD-EFA46D5F2B4E}"/>
          </ac:picMkLst>
        </pc:picChg>
      </pc:sldChg>
      <pc:sldChg chg="modSp add ord">
        <pc:chgData name="Rob Sewell" userId="c802df42025d5e1f" providerId="LiveId" clId="{E4F152D2-01F6-4FB3-BA04-43AE7AAB8AFC}" dt="2019-09-29T09:14:15.878" v="1551" actId="20577"/>
        <pc:sldMkLst>
          <pc:docMk/>
          <pc:sldMk cId="3260345351" sldId="376"/>
        </pc:sldMkLst>
        <pc:spChg chg="mod">
          <ac:chgData name="Rob Sewell" userId="c802df42025d5e1f" providerId="LiveId" clId="{E4F152D2-01F6-4FB3-BA04-43AE7AAB8AFC}" dt="2019-09-29T09:14:15.878" v="1551" actId="20577"/>
          <ac:spMkLst>
            <pc:docMk/>
            <pc:sldMk cId="3260345351" sldId="376"/>
            <ac:spMk id="3" creationId="{03E49508-95F9-2F4A-A728-68FCD2EF7B4D}"/>
          </ac:spMkLst>
        </pc:spChg>
        <pc:spChg chg="mod">
          <ac:chgData name="Rob Sewell" userId="c802df42025d5e1f" providerId="LiveId" clId="{E4F152D2-01F6-4FB3-BA04-43AE7AAB8AFC}" dt="2019-09-29T09:14:07.547" v="1550" actId="12"/>
          <ac:spMkLst>
            <pc:docMk/>
            <pc:sldMk cId="3260345351" sldId="376"/>
            <ac:spMk id="4" creationId="{C2AFF053-5B60-45AF-BB19-615272E7B23F}"/>
          </ac:spMkLst>
        </pc:spChg>
      </pc:sldChg>
    </pc:docChg>
  </pc:docChgLst>
  <pc:docChgLst>
    <pc:chgData name="Rob Sewell" userId="c802df42025d5e1f" providerId="LiveId" clId="{814C01E1-D4CD-484C-BEF2-B87DE03C79FA}"/>
    <pc:docChg chg="custSel addSld delSld modSld sldOrd modSection">
      <pc:chgData name="Rob Sewell" userId="c802df42025d5e1f" providerId="LiveId" clId="{814C01E1-D4CD-484C-BEF2-B87DE03C79FA}" dt="2019-11-05T18:59:11.365" v="43" actId="2696"/>
      <pc:docMkLst>
        <pc:docMk/>
      </pc:docMkLst>
      <pc:sldChg chg="modSp">
        <pc:chgData name="Rob Sewell" userId="c802df42025d5e1f" providerId="LiveId" clId="{814C01E1-D4CD-484C-BEF2-B87DE03C79FA}" dt="2019-11-01T16:46:03.729" v="35"/>
        <pc:sldMkLst>
          <pc:docMk/>
          <pc:sldMk cId="2631945306" sldId="329"/>
        </pc:sldMkLst>
        <pc:spChg chg="mod">
          <ac:chgData name="Rob Sewell" userId="c802df42025d5e1f" providerId="LiveId" clId="{814C01E1-D4CD-484C-BEF2-B87DE03C79FA}" dt="2019-11-01T16:46:03.729" v="35"/>
          <ac:spMkLst>
            <pc:docMk/>
            <pc:sldMk cId="2631945306" sldId="329"/>
            <ac:spMk id="87" creationId="{70F01EC5-F4A4-4C4C-9209-F24F0BD3C13E}"/>
          </ac:spMkLst>
        </pc:spChg>
      </pc:sldChg>
      <pc:sldChg chg="modSp">
        <pc:chgData name="Rob Sewell" userId="c802df42025d5e1f" providerId="LiveId" clId="{814C01E1-D4CD-484C-BEF2-B87DE03C79FA}" dt="2019-11-01T16:46:20.774" v="38"/>
        <pc:sldMkLst>
          <pc:docMk/>
          <pc:sldMk cId="3041720693" sldId="345"/>
        </pc:sldMkLst>
        <pc:spChg chg="mod">
          <ac:chgData name="Rob Sewell" userId="c802df42025d5e1f" providerId="LiveId" clId="{814C01E1-D4CD-484C-BEF2-B87DE03C79FA}" dt="2019-11-01T16:46:20.774" v="38"/>
          <ac:spMkLst>
            <pc:docMk/>
            <pc:sldMk cId="3041720693" sldId="345"/>
            <ac:spMk id="39" creationId="{5A6C08EA-16BD-C64D-AF6B-ADD733BCABC1}"/>
          </ac:spMkLst>
        </pc:spChg>
      </pc:sldChg>
      <pc:sldChg chg="modSp">
        <pc:chgData name="Rob Sewell" userId="c802df42025d5e1f" providerId="LiveId" clId="{814C01E1-D4CD-484C-BEF2-B87DE03C79FA}" dt="2019-10-28T18:15:48.672" v="34" actId="20577"/>
        <pc:sldMkLst>
          <pc:docMk/>
          <pc:sldMk cId="3260345351" sldId="376"/>
        </pc:sldMkLst>
        <pc:spChg chg="mod">
          <ac:chgData name="Rob Sewell" userId="c802df42025d5e1f" providerId="LiveId" clId="{814C01E1-D4CD-484C-BEF2-B87DE03C79FA}" dt="2019-10-28T18:15:48.672" v="34" actId="20577"/>
          <ac:spMkLst>
            <pc:docMk/>
            <pc:sldMk cId="3260345351" sldId="376"/>
            <ac:spMk id="4" creationId="{C2AFF053-5B60-45AF-BB19-615272E7B23F}"/>
          </ac:spMkLst>
        </pc:spChg>
      </pc:sldChg>
      <pc:sldChg chg="addSp delSp modSp add del mod ord modClrScheme chgLayout">
        <pc:chgData name="Rob Sewell" userId="c802df42025d5e1f" providerId="LiveId" clId="{814C01E1-D4CD-484C-BEF2-B87DE03C79FA}" dt="2019-11-05T18:59:11.365" v="43" actId="2696"/>
        <pc:sldMkLst>
          <pc:docMk/>
          <pc:sldMk cId="1983459218" sldId="377"/>
        </pc:sldMkLst>
        <pc:spChg chg="del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2" creationId="{C4CE79DE-F74C-4E1C-BE0C-09DA39E2851B}"/>
          </ac:spMkLst>
        </pc:spChg>
        <pc:spChg chg="del mod ord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3" creationId="{5FF7A0A0-94FD-487B-AEC5-675BEB8A22E4}"/>
          </ac:spMkLst>
        </pc:spChg>
        <pc:spChg chg="del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4" creationId="{ECD7CB9A-2C33-4A5C-8D48-AE619B79E65D}"/>
          </ac:spMkLst>
        </pc:spChg>
        <pc:spChg chg="add mod ord">
          <ac:chgData name="Rob Sewell" userId="c802df42025d5e1f" providerId="LiveId" clId="{814C01E1-D4CD-484C-BEF2-B87DE03C79FA}" dt="2019-11-04T14:24:29.029" v="42" actId="700"/>
          <ac:spMkLst>
            <pc:docMk/>
            <pc:sldMk cId="1983459218" sldId="377"/>
            <ac:spMk id="5" creationId="{474A3904-078B-43C1-8A7B-85C51FC278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the DBA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GB" dirty="0"/>
              <a:t>SQL Notebooks in Azure Data Studio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Rob Sewell - Sewells Consulting Ltd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2350" y="1944518"/>
            <a:ext cx="3838235" cy="1254463"/>
          </a:xfrm>
        </p:spPr>
        <p:txBody>
          <a:bodyPr/>
          <a:lstStyle/>
          <a:p>
            <a:r>
              <a:rPr lang="en-US" dirty="0"/>
              <a:t>You can run 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5" y="1051965"/>
            <a:ext cx="3917895" cy="36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6316" y="4516268"/>
            <a:ext cx="4071367" cy="1254463"/>
          </a:xfrm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2425" y="1051965"/>
            <a:ext cx="589915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0" y="4294018"/>
            <a:ext cx="4584700" cy="1254463"/>
          </a:xfrm>
        </p:spPr>
        <p:txBody>
          <a:bodyPr/>
          <a:lstStyle/>
          <a:p>
            <a:r>
              <a:rPr lang="en-US" dirty="0"/>
              <a:t>You can get the top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A860D-2091-442C-A6C3-3E36CC33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72" y="1051965"/>
            <a:ext cx="6301856" cy="30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27526" y="4300368"/>
            <a:ext cx="6851650" cy="1254463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28" y="1037568"/>
            <a:ext cx="5352943" cy="3068363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8134" y="4534611"/>
            <a:ext cx="3197225" cy="547683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522" y="1051965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34" y="949384"/>
            <a:ext cx="5886234" cy="3425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36" y="949384"/>
            <a:ext cx="5076638" cy="3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80" y="1051965"/>
            <a:ext cx="5076638" cy="3327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240" y="1051965"/>
            <a:ext cx="5076638" cy="29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80" y="995275"/>
            <a:ext cx="5745346" cy="33343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574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2109" y="4454545"/>
            <a:ext cx="4839781" cy="614029"/>
          </a:xfrm>
        </p:spPr>
        <p:txBody>
          <a:bodyPr/>
          <a:lstStyle/>
          <a:p>
            <a:r>
              <a:rPr lang="en-US" dirty="0"/>
              <a:t>You can work with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1DC0C-502F-4BB4-9EC5-D29D7578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82" y="1971697"/>
            <a:ext cx="5114737" cy="1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3420" y="958783"/>
            <a:ext cx="58864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60654" y="4494044"/>
            <a:ext cx="3785394" cy="556588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051" y="958492"/>
            <a:ext cx="581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420905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3822"/>
            <a:ext cx="9144000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049905" y="4619744"/>
            <a:ext cx="304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Originally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SQL Notebook?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7590" y="1835994"/>
            <a:ext cx="7538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Document that can contain text, code, images and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DBA</a:t>
            </a:r>
          </a:p>
        </p:txBody>
      </p:sp>
    </p:spTree>
    <p:extLst>
      <p:ext uri="{BB962C8B-B14F-4D97-AF65-F5344CB8AC3E}">
        <p14:creationId xmlns:p14="http://schemas.microsoft.com/office/powerpoint/2010/main" val="3542096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53340"/>
            <a:ext cx="9143999" cy="5237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4922390"/>
            <a:ext cx="2659702" cy="261610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100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1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100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4686300" y="0"/>
            <a:ext cx="43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17" y="433854"/>
            <a:ext cx="8481212" cy="614029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776552" y="1354302"/>
            <a:ext cx="6949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Run Books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Incident response templates – for Service Desk and for DBAs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Templates for common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Demoing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Share </a:t>
            </a:r>
            <a:r>
              <a:rPr lang="en-GB" sz="3200"/>
              <a:t>Data with a 3</a:t>
            </a:r>
            <a:r>
              <a:rPr lang="en-GB" sz="3200" baseline="30000"/>
              <a:t>rd</a:t>
            </a:r>
            <a:r>
              <a:rPr lang="en-GB" sz="3200"/>
              <a:t> Party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SQLDBAWithBeard</a:t>
            </a:r>
            <a:endParaRPr lang="en-US" dirty="0"/>
          </a:p>
          <a:p>
            <a:r>
              <a:rPr lang="en-US" dirty="0"/>
              <a:t>mrrobsewell@outlook.com</a:t>
            </a:r>
          </a:p>
          <a:p>
            <a:r>
              <a:rPr lang="en-US" dirty="0" err="1"/>
              <a:t>beard.media</a:t>
            </a:r>
            <a:r>
              <a:rPr lang="en-US" dirty="0"/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360000" y="385763"/>
            <a:ext cx="1443037" cy="144303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/>
              <a:t>@sqldbawithbeard</a:t>
            </a:r>
            <a:endParaRPr lang="en-US" dirty="0"/>
          </a:p>
          <a:p>
            <a:r>
              <a:rPr lang="en-US" dirty="0"/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Bearded </a:t>
            </a:r>
            <a:br>
              <a:rPr lang="en-US" dirty="0"/>
            </a:br>
            <a:r>
              <a:rPr lang="en-US" dirty="0"/>
              <a:t>Consultant, Automator, 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2829" y="1944518"/>
            <a:ext cx="3637756" cy="1254463"/>
          </a:xfrm>
        </p:spPr>
        <p:txBody>
          <a:bodyPr/>
          <a:lstStyle/>
          <a:p>
            <a:r>
              <a:rPr lang="en-US" dirty="0"/>
              <a:t>Cross Platform </a:t>
            </a:r>
            <a:br>
              <a:rPr lang="en-US" dirty="0"/>
            </a:br>
            <a:r>
              <a:rPr lang="en-US" dirty="0"/>
              <a:t>desktop environment </a:t>
            </a:r>
            <a:br>
              <a:rPr lang="en-US" dirty="0"/>
            </a:br>
            <a:r>
              <a:rPr lang="en-US" dirty="0"/>
              <a:t>for Data Professionals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61" y="1658749"/>
            <a:ext cx="6316980" cy="1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423" y="1191194"/>
            <a:ext cx="4036739" cy="310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57" y="1191194"/>
            <a:ext cx="4281714" cy="31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25880"/>
            <a:ext cx="4281714" cy="31032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4" y="1125880"/>
            <a:ext cx="4036739" cy="3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4507</TotalTime>
  <Words>341</Words>
  <Application>Microsoft Office PowerPoint</Application>
  <PresentationFormat>On-screen Show (16:9)</PresentationFormat>
  <Paragraphs>59</Paragraphs>
  <Slides>30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-apple-system</vt:lpstr>
      <vt:lpstr>Arial</vt:lpstr>
      <vt:lpstr>Calibri</vt:lpstr>
      <vt:lpstr>Gill Sans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SQL Notebooks in Azure Data Studio</vt:lpstr>
      <vt:lpstr>PowerPoint Presentation</vt:lpstr>
      <vt:lpstr>PowerPoint Presentation</vt:lpstr>
      <vt:lpstr>Rob Sewell</vt:lpstr>
      <vt:lpstr>What’s Azure Data Studio?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What’s A SQL Notebook?</vt:lpstr>
      <vt:lpstr>What is a SQL Notebook?</vt:lpstr>
      <vt:lpstr>What is a SQL Notebook?</vt:lpstr>
      <vt:lpstr>I’m a DBA</vt:lpstr>
      <vt:lpstr>PowerPoint Presentation</vt:lpstr>
      <vt:lpstr>PowerPoint Presentation</vt:lpstr>
      <vt:lpstr>Some Ideas</vt:lpstr>
      <vt:lpstr>PowerPoint Presentation</vt:lpstr>
      <vt:lpstr>Rob Sewell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1160</cp:revision>
  <dcterms:created xsi:type="dcterms:W3CDTF">2013-07-12T18:23:55Z</dcterms:created>
  <dcterms:modified xsi:type="dcterms:W3CDTF">2019-11-05T18:59:17Z</dcterms:modified>
</cp:coreProperties>
</file>